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8"/>
    <p:sldMasterId id="2147484333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60" r:id="rId11"/>
    <p:sldId id="289" r:id="rId12"/>
    <p:sldId id="275" r:id="rId13"/>
    <p:sldId id="272" r:id="rId14"/>
    <p:sldId id="276" r:id="rId15"/>
    <p:sldId id="263" r:id="rId16"/>
    <p:sldId id="278" r:id="rId17"/>
    <p:sldId id="277" r:id="rId18"/>
    <p:sldId id="279" r:id="rId19"/>
    <p:sldId id="283" r:id="rId20"/>
    <p:sldId id="284" r:id="rId21"/>
    <p:sldId id="287" r:id="rId22"/>
    <p:sldId id="285" r:id="rId23"/>
    <p:sldId id="286" r:id="rId24"/>
    <p:sldId id="282" r:id="rId25"/>
    <p:sldId id="281" r:id="rId26"/>
    <p:sldId id="267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4" d="100"/>
          <a:sy n="84" d="100"/>
        </p:scale>
        <p:origin x="226" y="7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2/24/2016 9:20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2/24/2016 9:20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14933"/>
            <a:ext cx="12436474" cy="216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9" tIns="45718" rIns="91439" bIns="4571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8"/>
            <a:r>
              <a:rPr lang="es-ES" altLang="es-ES" sz="6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algn="ctr" defTabSz="914388"/>
            <a:r>
              <a:rPr lang="es-ES" altLang="es-ES" sz="6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83371200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4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4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09" y="1668463"/>
          <a:ext cx="10972800" cy="5089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71222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71222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2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5" y="3194779"/>
            <a:ext cx="1486743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1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1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5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6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4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97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5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6652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9" y="1212859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299800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6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6" y="4130624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6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506849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4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0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32451813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0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1349618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59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0" indent="0">
              <a:buNone/>
              <a:defRPr>
                <a:solidFill>
                  <a:schemeClr val="bg1"/>
                </a:solidFill>
              </a:defRPr>
            </a:lvl2pPr>
            <a:lvl3pPr marL="571383" indent="0">
              <a:buNone/>
              <a:defRPr>
                <a:solidFill>
                  <a:schemeClr val="bg1"/>
                </a:solidFill>
              </a:defRPr>
            </a:lvl3pPr>
            <a:lvl4pPr marL="799936" indent="0">
              <a:buNone/>
              <a:defRPr>
                <a:solidFill>
                  <a:schemeClr val="bg1"/>
                </a:solidFill>
              </a:defRPr>
            </a:lvl4pPr>
            <a:lvl5pPr marL="1028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864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59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092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8" y="1363663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7" indent="0">
              <a:buNone/>
              <a:tabLst/>
              <a:defRPr sz="2000"/>
            </a:lvl3pPr>
            <a:lvl4pPr marL="460281" indent="0">
              <a:buNone/>
              <a:defRPr/>
            </a:lvl4pPr>
            <a:lvl5pPr marL="685660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7" y="1363663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7" indent="0">
              <a:buNone/>
              <a:tabLst/>
              <a:defRPr sz="2000"/>
            </a:lvl3pPr>
            <a:lvl4pPr marL="460281" indent="0">
              <a:buNone/>
              <a:defRPr/>
            </a:lvl4pPr>
            <a:lvl5pPr marL="685660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548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6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92" indent="-24129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34" indent="-342895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495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2"/>
            <a:ext cx="4501998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3" y="1236304"/>
            <a:ext cx="3524250" cy="74238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4" cy="885751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5400" dirty="0">
                <a:solidFill>
                  <a:srgbClr val="FFFFFF"/>
                </a:solidFill>
              </a:rPr>
              <a:t>Q&amp;A</a:t>
            </a:r>
            <a:endParaRPr lang="es-ES" sz="5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4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2"/>
            <a:ext cx="4501998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4" cy="983389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>
                <a:solidFill>
                  <a:srgbClr val="FFFFFF"/>
                </a:solidFill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3" y="1236304"/>
            <a:ext cx="3524250" cy="74238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4" cy="885751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5400" dirty="0">
                <a:solidFill>
                  <a:srgbClr val="FFFFFF"/>
                </a:solidFill>
              </a:rPr>
              <a:t>¡Gracias!</a:t>
            </a:r>
            <a:endParaRPr lang="es-ES" sz="54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294967295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78" tIns="146302" rIns="182878" bIns="146302" numCol="1" anchor="t" anchorCtr="0" compatLnSpc="1">
            <a:prstTxWarp prst="textNoShape">
              <a:avLst/>
            </a:prstTxWarp>
            <a:spAutoFit/>
          </a:bodyPr>
          <a:lstStyle/>
          <a:p>
            <a:pPr defTabSz="932278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1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2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07661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4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392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5" indent="-342895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61962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4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244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4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412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5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19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066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4294967295" orient="horz" pos="2203">
          <p15:clr>
            <a:srgbClr val="FBAE40"/>
          </p15:clr>
        </p15:guide>
        <p15:guide id="4294967295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6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92" indent="-24129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34" indent="-342895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430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5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1"/>
            <a:ext cx="3232904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1" y="2301052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5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16564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509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93" indent="-28098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02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99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96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4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509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93" indent="-28098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02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99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96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0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0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  <p:sldLayoutId id="2147484359" r:id="rId26"/>
    <p:sldLayoutId id="2147484360" r:id="rId27"/>
  </p:sldLayoutIdLst>
  <p:transition>
    <p:fade/>
  </p:transition>
  <p:txStyles>
    <p:titleStyle>
      <a:lvl1pPr algn="l" defTabSz="932730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5" marR="0" indent="-342895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92" marR="0" indent="-241297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9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86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84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07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72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37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03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6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30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9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59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26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91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5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21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87">
          <p15:clr>
            <a:srgbClr val="5ACBF0"/>
          </p15:clr>
        </p15:guide>
        <p15:guide id="4294967295" pos="173">
          <p15:clr>
            <a:srgbClr val="5ACBF0"/>
          </p15:clr>
        </p15:guide>
        <p15:guide id="4294967295" pos="749">
          <p15:clr>
            <a:srgbClr val="5ACBF0"/>
          </p15:clr>
        </p15:guide>
        <p15:guide id="4294967295" pos="1325">
          <p15:clr>
            <a:srgbClr val="5ACBF0"/>
          </p15:clr>
        </p15:guide>
        <p15:guide id="4294967295" pos="1901">
          <p15:clr>
            <a:srgbClr val="5ACBF0"/>
          </p15:clr>
        </p15:guide>
        <p15:guide id="4294967295" pos="2477">
          <p15:clr>
            <a:srgbClr val="5ACBF0"/>
          </p15:clr>
        </p15:guide>
        <p15:guide id="4294967295" pos="3053">
          <p15:clr>
            <a:srgbClr val="5ACBF0"/>
          </p15:clr>
        </p15:guide>
        <p15:guide id="4294967295" pos="3629">
          <p15:clr>
            <a:srgbClr val="5ACBF0"/>
          </p15:clr>
        </p15:guide>
        <p15:guide id="4294967295" pos="4204">
          <p15:clr>
            <a:srgbClr val="5ACBF0"/>
          </p15:clr>
        </p15:guide>
        <p15:guide id="4294967295" pos="4780">
          <p15:clr>
            <a:srgbClr val="5ACBF0"/>
          </p15:clr>
        </p15:guide>
        <p15:guide id="4294967295" pos="5356">
          <p15:clr>
            <a:srgbClr val="5ACBF0"/>
          </p15:clr>
        </p15:guide>
        <p15:guide id="4294967295" pos="5932">
          <p15:clr>
            <a:srgbClr val="5ACBF0"/>
          </p15:clr>
        </p15:guide>
        <p15:guide id="4294967295" pos="6508">
          <p15:clr>
            <a:srgbClr val="5ACBF0"/>
          </p15:clr>
        </p15:guide>
        <p15:guide id="4294967295" pos="7084">
          <p15:clr>
            <a:srgbClr val="5ACBF0"/>
          </p15:clr>
        </p15:guide>
        <p15:guide id="4294967295" pos="7660">
          <p15:clr>
            <a:srgbClr val="5ACBF0"/>
          </p15:clr>
        </p15:guide>
        <p15:guide id="4294967295" pos="288">
          <p15:clr>
            <a:srgbClr val="C35EA4"/>
          </p15:clr>
        </p15:guide>
        <p15:guide id="4294967295" pos="7545">
          <p15:clr>
            <a:srgbClr val="C35EA4"/>
          </p15:clr>
        </p15:guide>
        <p15:guide id="4294967295" orient="horz" pos="763">
          <p15:clr>
            <a:srgbClr val="5ACBF0"/>
          </p15:clr>
        </p15:guide>
        <p15:guide id="4294967295" orient="horz" pos="1339">
          <p15:clr>
            <a:srgbClr val="5ACBF0"/>
          </p15:clr>
        </p15:guide>
        <p15:guide id="4294967295" orient="horz" pos="1915">
          <p15:clr>
            <a:srgbClr val="5ACBF0"/>
          </p15:clr>
        </p15:guide>
        <p15:guide id="4294967295" orient="horz" pos="2491">
          <p15:clr>
            <a:srgbClr val="5ACBF0"/>
          </p15:clr>
        </p15:guide>
        <p15:guide id="4294967295" orient="horz" pos="3067">
          <p15:clr>
            <a:srgbClr val="5ACBF0"/>
          </p15:clr>
        </p15:guide>
        <p15:guide id="4294967295" orient="horz" pos="3643">
          <p15:clr>
            <a:srgbClr val="5ACBF0"/>
          </p15:clr>
        </p15:guide>
        <p15:guide id="4294967295" orient="horz" pos="4219">
          <p15:clr>
            <a:srgbClr val="5ACBF0"/>
          </p15:clr>
        </p15:guide>
        <p15:guide id="4294967295" orient="horz" pos="302">
          <p15:clr>
            <a:srgbClr val="C35EA4"/>
          </p15:clr>
        </p15:guide>
        <p15:guide id="4294967295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://aka.ms/eventscod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goo.gl/1GVg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8" y="1212850"/>
            <a:ext cx="5714998" cy="5072158"/>
          </a:xfrm>
        </p:spPr>
        <p:txBody>
          <a:bodyPr/>
          <a:lstStyle/>
          <a:p>
            <a:r>
              <a:rPr lang="es-ES" dirty="0" err="1" smtClean="0"/>
              <a:t>December</a:t>
            </a:r>
            <a:r>
              <a:rPr lang="es-ES" dirty="0" smtClean="0"/>
              <a:t> </a:t>
            </a:r>
            <a:r>
              <a:rPr lang="es-ES" dirty="0" err="1" smtClean="0"/>
              <a:t>Release</a:t>
            </a:r>
            <a:r>
              <a:rPr lang="es-ES" dirty="0" smtClean="0"/>
              <a:t> 2015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Contenido relacionado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Wordpress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Carruseles</a:t>
            </a:r>
          </a:p>
          <a:p>
            <a:pPr lvl="1"/>
            <a:endParaRPr lang="es-ES" dirty="0" smtClean="0"/>
          </a:p>
          <a:p>
            <a:r>
              <a:rPr lang="es-ES" dirty="0" err="1" smtClean="0"/>
              <a:t>February</a:t>
            </a:r>
            <a:r>
              <a:rPr lang="es-ES" dirty="0" smtClean="0"/>
              <a:t> </a:t>
            </a: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smtClean="0"/>
              <a:t>2016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Fecha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de Agenda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Pivorama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846637" y="1897062"/>
            <a:ext cx="5714998" cy="45797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Publicidad en W10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Nuevas plantillas</a:t>
            </a:r>
          </a:p>
          <a:p>
            <a:pPr marL="685734" lvl="1" indent="-342900">
              <a:buFont typeface="Arial" pitchFamily="34" charset="0"/>
              <a:buChar char="•"/>
            </a:pP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lvl="1"/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Búsqueda</a:t>
            </a: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Favoritos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/>
              <a:t>Agrupación y ordenación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890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http://</a:t>
            </a:r>
            <a:r>
              <a:rPr lang="es-ES" sz="2800" u="sng" dirty="0" smtClean="0">
                <a:hlinkClick r:id="rId2"/>
              </a:rPr>
              <a:t>aka.ms/eventscode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http://aka.ms/DOTNETT4S5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84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6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2199FAC-5EEE-45BA-AC92-CBA0E372F22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EA35415-B925-4762-8567-54C88450E1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1604</TotalTime>
  <Words>335</Words>
  <Application>Microsoft Office PowerPoint</Application>
  <PresentationFormat>Personalizado</PresentationFormat>
  <Paragraphs>98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Arial</vt:lpstr>
      <vt:lpstr>Avenir LT Pro 45 Book</vt:lpstr>
      <vt:lpstr>Calibri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1_5-30629_Build_Template_WHITE</vt:lpstr>
      <vt:lpstr>Presentación de PowerPoint</vt:lpstr>
      <vt:lpstr>Microsoft Windows App Studio: Apps para Windows 10</vt:lpstr>
      <vt:lpstr>Presentación de PowerPoint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Recapitulación de novedades</vt:lpstr>
      <vt:lpstr>DEMO Parte 2  Visual Studio</vt:lpstr>
      <vt:lpstr>Extender y Reutilizar</vt:lpstr>
      <vt:lpstr>Recursos  Código y presentación http://aka.ms/eventscode  Windows App Studio http://appstudio.windows.com Librerías NuGet http://www.nuget.org/profiles/wasteam/   GitHub https://github.com/wasteam/ 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90</cp:revision>
  <dcterms:created xsi:type="dcterms:W3CDTF">2015-04-07T19:39:07Z</dcterms:created>
  <dcterms:modified xsi:type="dcterms:W3CDTF">2016-02-24T08:28:57Z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